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60" r:id="rId4"/>
    <p:sldId id="257" r:id="rId5"/>
    <p:sldId id="258" r:id="rId6"/>
    <p:sldId id="262" r:id="rId7"/>
    <p:sldId id="263" r:id="rId8"/>
    <p:sldId id="259" r:id="rId9"/>
    <p:sldId id="272" r:id="rId10"/>
    <p:sldId id="270" r:id="rId11"/>
    <p:sldId id="264" r:id="rId12"/>
    <p:sldId id="265" r:id="rId13"/>
    <p:sldId id="266" r:id="rId14"/>
    <p:sldId id="267" r:id="rId15"/>
    <p:sldId id="268" r:id="rId16"/>
    <p:sldId id="269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F911654-6A71-4F33-8040-E5672840BF72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45698E7-BDB3-40BF-BA44-F5C7D943D0A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Designing Infinite Cube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Institution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Date</a:t>
            </a: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9059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Infinite cubes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219200"/>
            <a:ext cx="6781800" cy="5257800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Infinite cubes is an idea of printing small toys that anyone can play with  to have fun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They are simple and easy to use with no attached electricity</a:t>
            </a:r>
          </a:p>
          <a:p>
            <a:pPr algn="l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Good for releasing stress</a:t>
            </a:r>
          </a:p>
          <a:p>
            <a:pPr algn="l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Process  for  making the cubes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Prepare 8 cubes each with a hole in two sides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Hold the cubes together by inserting a stick or a plastic through the holes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Make sure that the stick or the plastic has a ranch at both ends 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ranch helps in holding the stick in its place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make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62" y="1658144"/>
            <a:ext cx="4410075" cy="3474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Picture of the cubes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9" y="1481138"/>
            <a:ext cx="4525962" cy="45259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448050" y="2558256"/>
            <a:ext cx="224790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690812" y="1920081"/>
            <a:ext cx="376237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1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cube has 8 smaller individual cubes</a:t>
            </a:r>
          </a:p>
          <a:p>
            <a:pPr>
              <a:lnSpc>
                <a:spcPct val="21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Each has 6 faces, with 48 small faces</a:t>
            </a:r>
          </a:p>
          <a:p>
            <a:pPr>
              <a:lnSpc>
                <a:spcPct val="21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24 four small faces are seen upon folding the cubes</a:t>
            </a:r>
          </a:p>
          <a:p>
            <a:pPr>
              <a:lnSpc>
                <a:spcPct val="21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At the same time 24 faces will be hidden when the cube is folded</a:t>
            </a:r>
          </a:p>
          <a:p>
            <a:pPr>
              <a:lnSpc>
                <a:spcPct val="21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Also three rectangles are seen consisting of 8 small faces every time of folding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  <a:buNone/>
            </a:pP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use</a:t>
            </a:r>
            <a:endParaRPr lang="en-US" dirty="0"/>
          </a:p>
        </p:txBody>
      </p:sp>
      <p:sp>
        <p:nvSpPr>
          <p:cNvPr id="2050" name="AutoShape 2" descr="Image result for images of infinite c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dirty="0"/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Infinite cube helps the following group: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People trying to quit smoking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Nail biting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Leg shaking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Students  and office workers who want to free stress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Preferred Group of user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fidgeting with infinity cube improves focus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enhances concentration on the task at hand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functions as the perfect office accessory that 	enable a person to fidget with one hand while 	working with the other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enhances the brainstorming of ideas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Benefits to office users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were challenges encountered: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designing the cube into the right shape took longer than expected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challenges of designing the best quality to be printed by the 3D printer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collection of the material especially uniform cubes was challenging</a:t>
            </a:r>
          </a:p>
          <a:p>
            <a:pPr>
              <a:lnSpc>
                <a:spcPct val="20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Faced in Designing the Infinite Cube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following programs were used in designing:</a:t>
            </a:r>
          </a:p>
          <a:p>
            <a:pPr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Solidwork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MasterCam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:to slice to object to make it ready to be printed by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printer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Programs for Designing The Infinite Cube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following specifications were used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Material:</a:t>
            </a:r>
          </a:p>
          <a:p>
            <a:pPr>
              <a:buNone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1.75 mm PLA filament Peak Green-1KG (N.W.)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Print Temperature: 205-225 C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Whole dimensions: 1.57*1.57* inch (4*4*4cm)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Net Weight: 38.3 g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Gross Weight: 54g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Color: Orange</a:t>
            </a:r>
          </a:p>
          <a:p>
            <a:pPr>
              <a:buNone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Specifications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offset between all the faces: 0.25 mm</a:t>
            </a:r>
          </a:p>
          <a:p>
            <a:pPr>
              <a:lnSpc>
                <a:spcPct val="200000"/>
              </a:lnSpc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space allows free movement of the cubes during folding</a:t>
            </a:r>
          </a:p>
          <a:p>
            <a:pPr>
              <a:lnSpc>
                <a:spcPct val="20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during folding the change in faces after the third time should have FALL 2017</a:t>
            </a:r>
          </a:p>
          <a:p>
            <a:pPr>
              <a:lnSpc>
                <a:spcPct val="20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4 cubes right below FALL 2017 should have class name ENGR 4081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following time was needed to print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 hours since each cube required 30 minutes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Cost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Filament Cost: each = 2m *4 = 8m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kilp= $ 20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Cost for 100 gram *8= 800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Conclusively, infinity cube game plays an important role in opening up the minds of the following people: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designers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players involved in folding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people Watching the players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to make an easy INFINIT CUBE!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Youtube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https://m.youtube.com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341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Lucida Sans Unicode</vt:lpstr>
      <vt:lpstr>Times New Roman</vt:lpstr>
      <vt:lpstr>Verdana</vt:lpstr>
      <vt:lpstr>Wingdings 2</vt:lpstr>
      <vt:lpstr>Wingdings 3</vt:lpstr>
      <vt:lpstr>Concourse</vt:lpstr>
      <vt:lpstr>Designing Infinite Cube</vt:lpstr>
      <vt:lpstr>Infinite cubes</vt:lpstr>
      <vt:lpstr>How to make</vt:lpstr>
      <vt:lpstr>Picture of the cubes</vt:lpstr>
      <vt:lpstr>Cont’</vt:lpstr>
      <vt:lpstr>PowerPoint Presentation</vt:lpstr>
      <vt:lpstr>PowerPoint Presentation</vt:lpstr>
      <vt:lpstr>How to use</vt:lpstr>
      <vt:lpstr>Preferred Group of user</vt:lpstr>
      <vt:lpstr>Benefits to office users</vt:lpstr>
      <vt:lpstr>Challenges Faced in Designing the Infinite Cube</vt:lpstr>
      <vt:lpstr>Programs for Designing The Infinite Cube</vt:lpstr>
      <vt:lpstr>Specifications </vt:lpstr>
      <vt:lpstr>Cont’</vt:lpstr>
      <vt:lpstr>CONT’</vt:lpstr>
      <vt:lpstr>Conclusion</vt:lpstr>
      <vt:lpstr>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Infinite Cube</dc:title>
  <dc:creator>honey</dc:creator>
  <cp:lastModifiedBy>MAC</cp:lastModifiedBy>
  <cp:revision>1</cp:revision>
  <dcterms:created xsi:type="dcterms:W3CDTF">2017-12-14T09:08:16Z</dcterms:created>
  <dcterms:modified xsi:type="dcterms:W3CDTF">2017-12-14T10:40:43Z</dcterms:modified>
</cp:coreProperties>
</file>